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5" r:id="rId2"/>
    <p:sldId id="257" r:id="rId3"/>
    <p:sldId id="325" r:id="rId4"/>
    <p:sldId id="32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24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A976F-E7B3-47B4-BCF3-61C09D22D823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F6E67-1997-47AA-BFFE-976983F03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D1F9B2-0745-4A50-A90B-744AA2855A49}" type="slidenum">
              <a:rPr lang="es-E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s-E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7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DEEB-3132-41EA-99BA-1568C0102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E031F-98D2-41CE-A9E8-A31F34459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2A15C-7FBC-4932-A848-CAE290AF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8AD3-6134-4214-961C-524E82D4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5B7C-D771-4926-ADE0-B4538474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0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9E38-AA6C-4495-9933-2A058347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63B0E-CE99-4036-860A-D181F8AA2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6000A-43A3-4DC7-86D8-6A5BE4CE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827C-ABD8-4E7C-919A-398094B8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4BF33-22A2-4993-ACBA-A422D802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1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D0A4C7-713C-4EEE-8271-56AB957D3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250C2-500A-4719-BA7F-9660AAD3B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E5CD3-2E5B-49CB-AC84-FA264AA8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9FB61-3A6F-453B-B7D2-AB011B88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0A552-1163-45F0-A195-5CCC9B35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D678-62BF-4616-B6BC-1F691682C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4376-7641-4D21-89F3-A403574B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DB785-CD8A-4283-A5D9-31B60796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A19A5-4B48-422D-B34D-00E9AC10C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02EDC-91A0-4405-8910-7E831C64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A9A7-7B75-4BDF-84DB-CE19C538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95AA2-F4F4-47E9-9C17-DE22A5F4B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B8C5-A956-427F-8849-2A7D6B69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2D0C-B4FF-4974-8A55-FC92140E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C1301-B2F4-4260-99F1-94A2459B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EE49-67A4-422B-AB51-44DCC18D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CCB4E-EFBA-483E-BE58-74AED30A7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C236C-7146-438B-A856-58A4D539E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567CC-0C89-4A65-BF53-B3138FBE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0945A-FE10-4910-B47F-A337A1E4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3A31B-8195-4335-860C-9F331FAD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6835-E216-4C94-A8E5-621D5DAA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DB0DA-4244-4277-A52A-1D57E84DB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451C4-A39E-4646-AFA4-3BB630451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FF536-449B-4DB7-99DC-7FD224816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57C0E-7CD7-4BEC-8303-6AF6B528D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81D39-5089-4D65-A968-2B770607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B5CAC-A197-4A50-9B2D-19B25346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B9720-E308-445A-947D-7FCCB299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5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1181-F637-412E-9D63-A546973F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03614-C4F9-45E8-B95E-B64A002C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F56DE-9917-40DB-9FC2-DA2D83A3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AFB65-1FC4-4974-A04F-D03B3E7D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BD655-6290-42DF-AC8F-7747A620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AF12F-9E6C-4734-9DDD-2FC6EA52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2E09F-1A59-4787-9D46-43E3A718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7DAF7-1F61-4647-85AD-53C72CC9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122C1-F461-4D91-837F-AE12A099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F5297-C213-419C-A4BF-9AAFE1954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C6883-B877-4BFD-A699-EA6C8F4B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A92E2-C6B1-44F9-B3BF-362A33B7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A699F-817A-4D12-9C2D-7F9C251C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4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0502-AEA8-44BB-A889-0FED2C09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CAF36-C92D-4780-B28B-966CC55F1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E971D-8D5B-44B1-A518-00A7EF45C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8F982-06A9-437D-82D4-931157F9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9BBC1-38C0-42C1-98B8-F8E19A94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99E16-8BE2-4E49-A8BE-70B1F4F0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7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313B6-A6F1-4363-B1E0-F3AB8A64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219A9-9778-465C-AE47-BAE8B4DB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E00E-9281-4115-AFC8-87221B80F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AA1FA-BED3-40AD-9F00-DD511EA142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0E5DF-386B-42B3-ADC9-3DF791640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D578C-5F5E-476B-835E-A78FD9017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A4C0B-0889-4662-BD2A-DBB1D7ED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7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6000" y="1799999"/>
            <a:ext cx="10080000" cy="1260000"/>
          </a:xfrm>
        </p:spPr>
        <p:txBody>
          <a:bodyPr lIns="72000" tIns="72000" rIns="72000" bIns="72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M43581 – Results of FTV-Wei project: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Real-time free-viewpoint videoconferencing system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2 Subtítulo"/>
          <p:cNvSpPr>
            <a:spLocks noGrp="1"/>
          </p:cNvSpPr>
          <p:nvPr>
            <p:ph type="subTitle" idx="1"/>
          </p:nvPr>
        </p:nvSpPr>
        <p:spPr>
          <a:xfrm>
            <a:off x="1056000" y="3959996"/>
            <a:ext cx="10080000" cy="1800000"/>
          </a:xfrm>
        </p:spPr>
        <p:txBody>
          <a:bodyPr lIns="72000" tIns="72000" rIns="72000" bIns="72000"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s-E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Grupo de Tratamiento de Imágenes, Universidad Politécnica de Madrid</a:t>
            </a:r>
          </a:p>
          <a:p>
            <a:pPr marL="373063" lvl="1" algn="just">
              <a:lnSpc>
                <a:spcPct val="120000"/>
              </a:lnSpc>
            </a:pP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Pablo </a:t>
            </a:r>
            <a:r>
              <a:rPr lang="es-E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Carballeira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Daniel </a:t>
            </a:r>
            <a:r>
              <a:rPr lang="es-E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Berjón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Sergio Arnaldo, Carlos Carmona, Daniel Corregidor, Carmen Doblado, M. Mar Martín, Julián Cabrera, César Díaz, </a:t>
            </a:r>
            <a:r>
              <a:rPr lang="es-ES" alt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Morán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Narciso García</a:t>
            </a:r>
          </a:p>
          <a:p>
            <a:pPr algn="just">
              <a:lnSpc>
                <a:spcPct val="120000"/>
              </a:lnSpc>
            </a:pPr>
            <a:r>
              <a:rPr lang="es-E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Huawei</a:t>
            </a:r>
            <a:r>
              <a:rPr lang="es-E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Technologies Co., Ltd.</a:t>
            </a:r>
            <a:endParaRPr lang="es-E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1" descr="HW_POS_RGB_Vertical">
            <a:extLst>
              <a:ext uri="{FF2B5EF4-FFF2-40B4-BE49-F238E27FC236}">
                <a16:creationId xmlns:a16="http://schemas.microsoft.com/office/drawing/2014/main" id="{25B59FF5-6DAF-4CD5-93FC-5A919E871A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1198000" y="138163"/>
            <a:ext cx="803501" cy="798196"/>
          </a:xfrm>
          <a:prstGeom prst="rect">
            <a:avLst/>
          </a:prstGeom>
        </p:spPr>
      </p:pic>
      <p:pic>
        <p:nvPicPr>
          <p:cNvPr id="5" name="Image2" descr="C:\Documents and Settings\fjn\Escritorio\Asignatura 3DTV\gti.png">
            <a:extLst>
              <a:ext uri="{FF2B5EF4-FFF2-40B4-BE49-F238E27FC236}">
                <a16:creationId xmlns:a16="http://schemas.microsoft.com/office/drawing/2014/main" id="{A65D6996-D043-46E1-A30B-0121DD0858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96967" y="264970"/>
            <a:ext cx="686435" cy="610787"/>
          </a:xfrm>
          <a:prstGeom prst="rect">
            <a:avLst/>
          </a:prstGeom>
        </p:spPr>
      </p:pic>
      <p:pic>
        <p:nvPicPr>
          <p:cNvPr id="6" name="Picture 5" descr="C:\Documents and Settings\fjn\Escritorio\Asignatura 3DTV\logo_UPM_tr.gif">
            <a:extLst>
              <a:ext uri="{FF2B5EF4-FFF2-40B4-BE49-F238E27FC236}">
                <a16:creationId xmlns:a16="http://schemas.microsoft.com/office/drawing/2014/main" id="{0A7B24E3-C2AB-44D2-8C9B-D4C143373E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1046893" y="138163"/>
            <a:ext cx="1020511" cy="7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12D7E8-A20D-4F8E-9D6C-0DDF5C44D1CD}"/>
              </a:ext>
            </a:extLst>
          </p:cNvPr>
          <p:cNvGrpSpPr/>
          <p:nvPr/>
        </p:nvGrpSpPr>
        <p:grpSpPr>
          <a:xfrm>
            <a:off x="838200" y="833356"/>
            <a:ext cx="10515600" cy="2014779"/>
            <a:chOff x="471618" y="4947920"/>
            <a:chExt cx="10393954" cy="1567900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04228765-DD60-46A6-BB47-635924CFE112}"/>
                </a:ext>
              </a:extLst>
            </p:cNvPr>
            <p:cNvSpPr/>
            <p:nvPr/>
          </p:nvSpPr>
          <p:spPr>
            <a:xfrm>
              <a:off x="1293866" y="5252720"/>
              <a:ext cx="1816487" cy="9347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CAPTURE</a:t>
              </a: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4F1A09C4-300D-438A-9D89-2E8DD7268609}"/>
                </a:ext>
              </a:extLst>
            </p:cNvPr>
            <p:cNvSpPr/>
            <p:nvPr/>
          </p:nvSpPr>
          <p:spPr>
            <a:xfrm>
              <a:off x="3881216" y="5252720"/>
              <a:ext cx="1820306" cy="9347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TRANSMISSION</a:t>
              </a:r>
              <a:endParaRPr lang="en-US" dirty="0"/>
            </a:p>
          </p:txBody>
        </p:sp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EEB9895B-F000-4DC1-A54E-889187BC7B19}"/>
                </a:ext>
              </a:extLst>
            </p:cNvPr>
            <p:cNvSpPr/>
            <p:nvPr/>
          </p:nvSpPr>
          <p:spPr>
            <a:xfrm>
              <a:off x="6472385" y="5232400"/>
              <a:ext cx="1820306" cy="9347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SYNTHESIS</a:t>
              </a:r>
            </a:p>
          </p:txBody>
        </p:sp>
        <p:sp>
          <p:nvSpPr>
            <p:cNvPr id="8" name="Rounded Rectangle 15">
              <a:extLst>
                <a:ext uri="{FF2B5EF4-FFF2-40B4-BE49-F238E27FC236}">
                  <a16:creationId xmlns:a16="http://schemas.microsoft.com/office/drawing/2014/main" id="{E7E1396D-0D2B-45C8-9630-2333AEC50B4D}"/>
                </a:ext>
              </a:extLst>
            </p:cNvPr>
            <p:cNvSpPr/>
            <p:nvPr/>
          </p:nvSpPr>
          <p:spPr>
            <a:xfrm>
              <a:off x="9045266" y="5239088"/>
              <a:ext cx="1820306" cy="9347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MOBILE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5D3131-B525-4DB5-B345-18ADA2561813}"/>
                </a:ext>
              </a:extLst>
            </p:cNvPr>
            <p:cNvGrpSpPr/>
            <p:nvPr/>
          </p:nvGrpSpPr>
          <p:grpSpPr>
            <a:xfrm>
              <a:off x="471618" y="4947920"/>
              <a:ext cx="8587293" cy="1567900"/>
              <a:chOff x="471618" y="4947920"/>
              <a:chExt cx="8587293" cy="1567900"/>
            </a:xfrm>
          </p:grpSpPr>
          <p:sp>
            <p:nvSpPr>
              <p:cNvPr id="10" name="Rounded Rectangle 17">
                <a:extLst>
                  <a:ext uri="{FF2B5EF4-FFF2-40B4-BE49-F238E27FC236}">
                    <a16:creationId xmlns:a16="http://schemas.microsoft.com/office/drawing/2014/main" id="{0C1CD9DB-53E9-4321-88B2-968FF9B26D04}"/>
                  </a:ext>
                </a:extLst>
              </p:cNvPr>
              <p:cNvSpPr/>
              <p:nvPr/>
            </p:nvSpPr>
            <p:spPr>
              <a:xfrm>
                <a:off x="471618" y="5906220"/>
                <a:ext cx="1644496" cy="60960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SYNCHRONIZATION</a:t>
                </a:r>
              </a:p>
            </p:txBody>
          </p:sp>
          <p:sp>
            <p:nvSpPr>
              <p:cNvPr id="11" name="Notched Right Arrow 18">
                <a:extLst>
                  <a:ext uri="{FF2B5EF4-FFF2-40B4-BE49-F238E27FC236}">
                    <a16:creationId xmlns:a16="http://schemas.microsoft.com/office/drawing/2014/main" id="{3068DCB7-8978-4279-899F-2207FB2A38D4}"/>
                  </a:ext>
                </a:extLst>
              </p:cNvPr>
              <p:cNvSpPr/>
              <p:nvPr/>
            </p:nvSpPr>
            <p:spPr>
              <a:xfrm>
                <a:off x="3110353" y="5567680"/>
                <a:ext cx="770863" cy="304800"/>
              </a:xfrm>
              <a:prstGeom prst="notch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Notched Right Arrow 19">
                <a:extLst>
                  <a:ext uri="{FF2B5EF4-FFF2-40B4-BE49-F238E27FC236}">
                    <a16:creationId xmlns:a16="http://schemas.microsoft.com/office/drawing/2014/main" id="{DC892039-157E-4CA3-8A54-17053E77C6E6}"/>
                  </a:ext>
                </a:extLst>
              </p:cNvPr>
              <p:cNvSpPr/>
              <p:nvPr/>
            </p:nvSpPr>
            <p:spPr>
              <a:xfrm>
                <a:off x="5715167" y="5567646"/>
                <a:ext cx="770863" cy="304800"/>
              </a:xfrm>
              <a:prstGeom prst="notch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Notched Right Arrow 20">
                <a:extLst>
                  <a:ext uri="{FF2B5EF4-FFF2-40B4-BE49-F238E27FC236}">
                    <a16:creationId xmlns:a16="http://schemas.microsoft.com/office/drawing/2014/main" id="{58C8D333-F728-4A7F-AD44-0F4830B93213}"/>
                  </a:ext>
                </a:extLst>
              </p:cNvPr>
              <p:cNvSpPr/>
              <p:nvPr/>
            </p:nvSpPr>
            <p:spPr>
              <a:xfrm>
                <a:off x="8288048" y="5574334"/>
                <a:ext cx="770863" cy="304800"/>
              </a:xfrm>
              <a:prstGeom prst="notch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714DF02D-A5C4-4605-8EB1-7CD0BD345B04}"/>
                  </a:ext>
                </a:extLst>
              </p:cNvPr>
              <p:cNvSpPr/>
              <p:nvPr/>
            </p:nvSpPr>
            <p:spPr>
              <a:xfrm>
                <a:off x="619796" y="4947920"/>
                <a:ext cx="1320850" cy="60960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CALIBRATION</a:t>
                </a:r>
                <a:endParaRPr lang="en-US" sz="1400" dirty="0"/>
              </a:p>
            </p:txBody>
          </p:sp>
        </p:grpSp>
      </p:grp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0FF9D38-0B93-48D9-9D26-99E16A645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3428998"/>
            <a:ext cx="10080000" cy="3060000"/>
          </a:xfrm>
        </p:spPr>
        <p:txBody>
          <a:bodyPr lIns="72000" tIns="72000" rIns="72000" bIns="72000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End-to-end real-time free-viewpoint videoconferencing system</a:t>
            </a: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317500">
              <a:buFont typeface="Wingdings" pitchFamily="2" charset="2"/>
              <a:buChar char="Ø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-grade cameras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RGB+D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 data</a:t>
            </a:r>
          </a:p>
          <a:p>
            <a:pPr marL="541338" lvl="1" indent="-317500">
              <a:buFont typeface="Wingdings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Off-the-shelf hardware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Real time ⇒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Novel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and RGB+D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MPEG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0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43581">
            <a:hlinkClick r:id="" action="ppaction://media"/>
            <a:extLst>
              <a:ext uri="{FF2B5EF4-FFF2-40B4-BE49-F238E27FC236}">
                <a16:creationId xmlns:a16="http://schemas.microsoft.com/office/drawing/2014/main" id="{23FAC606-92FD-9D48-BC75-6027E75C2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17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20180412_movement_in_bg_boomerang_1080_fgbg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107</Words>
  <Application>Microsoft Macintosh PowerPoint</Application>
  <PresentationFormat>Widescreen</PresentationFormat>
  <Paragraphs>18</Paragraphs>
  <Slides>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Wingdings</vt:lpstr>
      <vt:lpstr>Office Theme</vt:lpstr>
      <vt:lpstr>M43581 – Results of FTV-Wei project: Real-time free-viewpoint videoconferencing system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pcl</dc:creator>
  <cp:lastModifiedBy>Francisco Morán Burgos</cp:lastModifiedBy>
  <cp:revision>27</cp:revision>
  <dcterms:created xsi:type="dcterms:W3CDTF">2018-07-02T10:20:41Z</dcterms:created>
  <dcterms:modified xsi:type="dcterms:W3CDTF">2018-07-18T06:53:55Z</dcterms:modified>
</cp:coreProperties>
</file>